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58" r:id="rId5"/>
    <p:sldId id="260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5A085-4CBE-44B7-8150-67057C9FCB0F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CD93B-04EC-4466-BE06-F89FB7E7805A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2273301"/>
            <a:ext cx="7772400" cy="94138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ernard MT Condensed" pitchFamily="18" charset="0"/>
                <a:ea typeface="+mj-ea"/>
                <a:cs typeface="+mj-cs"/>
              </a:rPr>
              <a:t>Djuren på min lantgård</a:t>
            </a:r>
            <a:endParaRPr kumimoji="0" lang="sv-SE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ernard MT Condensed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j018774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27313" y="1628775"/>
            <a:ext cx="3654425" cy="367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j019227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24075" y="1412875"/>
            <a:ext cx="4672013" cy="3443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j015505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68538" y="1557338"/>
            <a:ext cx="4248150" cy="388143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j010379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16238" y="1484313"/>
            <a:ext cx="3530600" cy="381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Bildspel på skärmen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Office-tema</vt:lpstr>
      <vt:lpstr>Bild 1</vt:lpstr>
      <vt:lpstr>Bild 2</vt:lpstr>
      <vt:lpstr>Bild 3</vt:lpstr>
      <vt:lpstr>Bild 4</vt:lpstr>
      <vt:lpstr>Bild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2</cp:revision>
  <dcterms:created xsi:type="dcterms:W3CDTF">2007-04-16T11:23:26Z</dcterms:created>
  <dcterms:modified xsi:type="dcterms:W3CDTF">2007-04-16T11:29:07Z</dcterms:modified>
</cp:coreProperties>
</file>